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0" r:id="rId4"/>
    <p:sldId id="263" r:id="rId5"/>
    <p:sldId id="274" r:id="rId6"/>
    <p:sldId id="258" r:id="rId7"/>
    <p:sldId id="276" r:id="rId8"/>
    <p:sldId id="294" r:id="rId9"/>
    <p:sldId id="278" r:id="rId10"/>
    <p:sldId id="280" r:id="rId11"/>
    <p:sldId id="262" r:id="rId12"/>
    <p:sldId id="261" r:id="rId13"/>
    <p:sldId id="264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919"/>
    <a:srgbClr val="495B11"/>
    <a:srgbClr val="D5E197"/>
    <a:srgbClr val="A8BE38"/>
    <a:srgbClr val="808000"/>
    <a:srgbClr val="CCCC00"/>
    <a:srgbClr val="507A18"/>
    <a:srgbClr val="59871B"/>
    <a:srgbClr val="69773D"/>
    <a:srgbClr val="75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87567" autoAdjust="0"/>
  </p:normalViewPr>
  <p:slideViewPr>
    <p:cSldViewPr>
      <p:cViewPr varScale="1">
        <p:scale>
          <a:sx n="65" d="100"/>
          <a:sy n="65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5E6C-ACB4-4897-8B1D-94BAA1D59BF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4699-D89A-4AA9-AF8D-38B07D0A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শব্দগুলো শিক্ষার্থীরা লিখে নিবে  । বাসায় চর্চা করবে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পারে।যেমন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স্নায়ু টিস্যু ,যোজক টিস্যু ,যোজক টিস্যু । আজ আমরা পড়ব প্রাণি টিস্যু (আবরণী টিস্যু ।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5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প্রথম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একবার ক্লিক করে শিক্ষার্থীদের কোথায় এই টিস্যু দেখতে পাওয়া যায় ও টিস্যুর কাজ শিক্ষার্থীদের সহায়তায় ব্যাখ্যা করবেন এরপর ২য় ক্লিক করে ঐ চিত্র থেকে বেরিয়ে আসবেন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বোর্ডে একজন শিক্ষার্থীকে দিয়ে  আবরণি টিস্যুর চিত্র  আঁকাবেন আর অন্য একজন  শিক্ষার্থীকে দিয়ে চিত্রটির বিভিন্ন অংশ চিহ্নিত করবেন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2812D-33FB-4E4A-87D3-2BEF554ABFFA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4F9E1-9752-4753-B6A3-4ECAC2D291BA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640E2F-EE52-41D2-B29A-C924679A4573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3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1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8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85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1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8C061-74E5-43C2-BF43-0DA8BC9BEBF3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1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8B3F8-3027-48EB-98DA-F8948F6EB202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9A04C-7A9A-4E1D-A918-E61F51B742D8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22721-06A1-4856-971B-92642F3FC2D3}" type="datetime1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F8E64-9023-4F99-A0B7-FED904C1BC44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F57F2-E38D-4689-BD0F-AA85F31607F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64663-E07D-445D-B158-DEF609878D87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13BA8-52C7-4455-9F72-84CCE54CC836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2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08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27.jpeg"/><Relationship Id="rId21" Type="http://schemas.openxmlformats.org/officeDocument/2006/relationships/image" Target="../media/image42.jpeg"/><Relationship Id="rId7" Type="http://schemas.openxmlformats.org/officeDocument/2006/relationships/image" Target="../media/image31.png"/><Relationship Id="rId12" Type="http://schemas.openxmlformats.org/officeDocument/2006/relationships/image" Target="../media/image34.jpeg"/><Relationship Id="rId17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6" Type="http://schemas.microsoft.com/office/2007/relationships/hdphoto" Target="../media/hdphoto10.wdp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5" Type="http://schemas.openxmlformats.org/officeDocument/2006/relationships/image" Target="../media/image37.jpeg"/><Relationship Id="rId10" Type="http://schemas.microsoft.com/office/2007/relationships/hdphoto" Target="../media/hdphoto9.wdp"/><Relationship Id="rId19" Type="http://schemas.openxmlformats.org/officeDocument/2006/relationships/image" Target="../media/image40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Relationship Id="rId14" Type="http://schemas.openxmlformats.org/officeDocument/2006/relationships/image" Target="../media/image36.jpeg"/><Relationship Id="rId22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microsoft.com/office/2007/relationships/hdphoto" Target="../media/hdphoto11.wdp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microsoft.com/office/2007/relationships/hdphoto" Target="../media/hdphoto13.wdp"/><Relationship Id="rId4" Type="http://schemas.openxmlformats.org/officeDocument/2006/relationships/image" Target="../media/image58.png"/><Relationship Id="rId9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049" y="457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fc07.deviantart.net/fs70/f/2011/020/9/1/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0897"/>
            <a:ext cx="3656517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1066800" y="763297"/>
            <a:ext cx="26664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8900" y="797931"/>
            <a:ext cx="419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চিত্রের মধ্যে মিল কোথায়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1" y="318509"/>
            <a:ext cx="5753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কোন ধরণের টিস্যু দেখতে পেলাম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690"/>
            <a:ext cx="3684919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1690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5745" y="5202042"/>
            <a:ext cx="29718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বিল্ডিং তৈরী করতে প্রথমে ভিত্তি দিতে হয় ,আর এই ভিত্তির উপর ইটগুলো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202042"/>
            <a:ext cx="2971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আবরণী টিস্যুতেও ভিত্তিপর্দার উপর কোষগুলো 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875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676400"/>
            <a:ext cx="3276600" cy="3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57200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 কী একই রকম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312" y="457200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প্রকৃতিভেদে টিস্যু কত প্রকার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867400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প্রকার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424" y="266700"/>
            <a:ext cx="449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8358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94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1981199" y="1844099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aquafind.com/images11/Puntius-sarana-sara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9"/>
          <a:stretch/>
        </p:blipFill>
        <p:spPr bwMode="auto">
          <a:xfrm flipH="1">
            <a:off x="3766092" y="1671544"/>
            <a:ext cx="1567905" cy="12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1199" y="304800"/>
            <a:ext cx="561022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কোষগুলোর নিউক্লিয়াস আছে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324" y="251400"/>
            <a:ext cx="51720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কোথায় এই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1417961"/>
            <a:ext cx="1552576" cy="15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5119" y="312277"/>
            <a:ext cx="30480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https://rumanarjogot.files.wordpress.com/2011/05/rong-c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89" y="1803695"/>
            <a:ext cx="1496636" cy="1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ikea.com/PIAimages/23768_PE064386_S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50" b="774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30270"/>
          <a:stretch/>
        </p:blipFill>
        <p:spPr bwMode="auto">
          <a:xfrm>
            <a:off x="7399713" y="1700277"/>
            <a:ext cx="1498036" cy="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414772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RXY9LDaKcQ48sXapcl2ifx793IgBn_RW_lg9g8TRHEK6L6cSD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92" y="3429000"/>
            <a:ext cx="882650" cy="9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designcontent.com.au/wp-content/uploads/2013/11/Column-Square-Unitex-Tapere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25756"/>
          <a:stretch/>
        </p:blipFill>
        <p:spPr bwMode="auto">
          <a:xfrm>
            <a:off x="4060614" y="4660876"/>
            <a:ext cx="825709" cy="11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3236498"/>
            <a:ext cx="1257897" cy="1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59" y="4757831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4694213"/>
            <a:ext cx="1380819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eer.tamu.edu/curriculum_modules/OrganSystems/module_3/Images/filt_secreted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4" y="4757831"/>
            <a:ext cx="960343" cy="11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26491" y="5606135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88115" y="4927344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1296" y="343054"/>
            <a:ext cx="761047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আকৃতি ,কাজের প্রকৃতি ও অবস্থান ভেদে টিস্যু কত প্রকার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0369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স্কোয়ামাস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850" y="3481143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কিউবয়ডাল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" y="4929184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কলামনার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91566" y="3480824"/>
            <a:ext cx="1066800" cy="736380"/>
            <a:chOff x="1447800" y="2362200"/>
            <a:chExt cx="3276600" cy="1600200"/>
          </a:xfrm>
        </p:grpSpPr>
        <p:pic>
          <p:nvPicPr>
            <p:cNvPr id="42" name="Picture 3" descr="C:\Users\User\Desktop\1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676400" y="2819399"/>
              <a:ext cx="1600199" cy="7356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" name="Picture 4" descr="http://journalbd.com/wp-content/uploads/2014/11/DSC0395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33" y="5464289"/>
            <a:ext cx="649865" cy="4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JniErIz0g8d9Hz285Ox1-v4WYd-LcehElPHecnveXXZfHMsRrQ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66" y="4869939"/>
            <a:ext cx="714705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User\Desktop\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7" y="1246429"/>
            <a:ext cx="5144980" cy="4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er\Desktop\4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0227"/>
            <a:ext cx="3716149" cy="29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0172" y="277089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5" y="1183776"/>
            <a:ext cx="5051682" cy="5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893273" y="4166851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9" y="1143000"/>
            <a:ext cx="5226694" cy="49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38104" y="560613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448 -0.005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8" grpId="0" animBg="1"/>
      <p:bldP spid="30" grpId="0" animBg="1"/>
      <p:bldP spid="31" grpId="0" animBg="1"/>
      <p:bldP spid="32" grpId="0" animBg="1"/>
      <p:bldP spid="34" grpId="0" animBg="1"/>
      <p:bldP spid="9" grpId="0" animBg="1"/>
      <p:bldP spid="36" grpId="0" animBg="1"/>
      <p:bldP spid="37" grpId="0" animBg="1"/>
      <p:bldP spid="5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337" y="2010570"/>
            <a:ext cx="551747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 টিস্যুর কোষগুলো দেখতে কেমন ?এ টিস্যুকে কেন আঁইশাকার টিস্যু বলা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478503" y="1702520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4467" y="3798881"/>
            <a:ext cx="55312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কোথায় গ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6946" y="5120468"/>
            <a:ext cx="3978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।খ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2" y="3545501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5362366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438400" y="152400"/>
            <a:ext cx="76200" cy="655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798027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600" y="4767540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22619" y="99578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3849" y="279303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0700" y="4757763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24" y="685800"/>
            <a:ext cx="41433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83735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3733800"/>
                <a:gridCol w="3048000"/>
              </a:tblGrid>
              <a:tr h="1663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5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User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16" y="1584225"/>
            <a:ext cx="1419662" cy="9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7" y="1444729"/>
            <a:ext cx="1183396" cy="1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72324" y="4825490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1950" y="167472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সাধারণ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850" y="3193262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স্ট্রাটিফাইট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" y="4529498"/>
            <a:ext cx="152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সিউডো স্ট্রাটিফাইট 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25" y="2884361"/>
            <a:ext cx="2099145" cy="12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assconnection.s3.amazonaws.com/796/flashcards/1295796/png/ciliated_simple_columnar_animated_blank133937929213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039" r="7801" b="2945"/>
          <a:stretch/>
        </p:blipFill>
        <p:spPr bwMode="auto">
          <a:xfrm>
            <a:off x="2588064" y="4417661"/>
            <a:ext cx="1765878" cy="1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xcellup.com/classnine/sciencenine/tissue_image/9_science_tissue_epithelium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7"/>
          <a:stretch/>
        </p:blipFill>
        <p:spPr bwMode="auto">
          <a:xfrm>
            <a:off x="2362200" y="1459524"/>
            <a:ext cx="2548494" cy="11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fricageographic.com/wp-content/uploads/2015/04/White-Elepha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7" y="3064934"/>
            <a:ext cx="1471099" cy="11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daviddarling.info/images/trache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0"/>
          <a:stretch/>
        </p:blipFill>
        <p:spPr bwMode="auto">
          <a:xfrm>
            <a:off x="6477000" y="4401338"/>
            <a:ext cx="1312192" cy="15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ws.collin.edu/cdoumen/histoccccd/labslides/images_skin/Integumentary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b="8750"/>
          <a:stretch/>
        </p:blipFill>
        <p:spPr bwMode="auto">
          <a:xfrm>
            <a:off x="7516409" y="3064934"/>
            <a:ext cx="1102329" cy="1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24000" y="381000"/>
            <a:ext cx="56483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ভিত্তি পর্দার  উপর কোষ সমূহ কয় স্তরে সজ্জিত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0596" y="2325930"/>
            <a:ext cx="11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0305" y="3910841"/>
            <a:ext cx="160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একাধিক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4664" y="5525635"/>
            <a:ext cx="391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তবে কোষগুলো বিভিন্ন উচ্চতার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880" y="414337"/>
            <a:ext cx="63341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 দেহের কোন অংশে দেখতে পাওয়া যায়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411777"/>
            <a:ext cx="79130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ভিত্তিপর্দার উপর সজ্জিত কোষ সংখ্যার ভিত্তিতে এপিথেলিয়াল টিস্যু কত প্রকার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95552" y="4780980"/>
            <a:ext cx="516609" cy="7001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0" y="3064934"/>
            <a:ext cx="830931" cy="1283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29" grpId="1" animBg="1"/>
      <p:bldP spid="30" grpId="0"/>
      <p:bldP spid="39" grpId="0"/>
      <p:bldP spid="40" grpId="0"/>
      <p:bldP spid="41" grpId="0" animBg="1"/>
      <p:bldP spid="41" grpId="1" animBg="1"/>
      <p:bldP spid="42" grpId="0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9977" y="3175903"/>
            <a:ext cx="2819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438400" cy="1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tutorvista.com/content/tissues/columnar-ciliated-epitheliu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6" b="14000"/>
          <a:stretch/>
        </p:blipFill>
        <p:spPr bwMode="auto">
          <a:xfrm>
            <a:off x="6019800" y="790376"/>
            <a:ext cx="2352207" cy="1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78474"/>
            <a:ext cx="26574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9468" y="2488050"/>
            <a:ext cx="26195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ফ্লাজেলা যুক্ত আবরণী টিস্যু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6154" y="2488050"/>
            <a:ext cx="24996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সিলিয়াযুক্ত আবরণীটিস্যু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203" y="6070171"/>
            <a:ext cx="2819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জননকোষের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380" y="5983713"/>
            <a:ext cx="254957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ক্ষণপদযুক্ত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98167" y="3969978"/>
            <a:ext cx="1523999" cy="1880146"/>
            <a:chOff x="6553199" y="3505200"/>
            <a:chExt cx="1523999" cy="1880146"/>
          </a:xfrm>
        </p:grpSpPr>
        <p:pic>
          <p:nvPicPr>
            <p:cNvPr id="15" name="Picture 4" descr="http://www.pnas.org/content/103/44/16592/F2.lar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6" t="6195" r="26175" b="8008"/>
            <a:stretch/>
          </p:blipFill>
          <p:spPr bwMode="auto">
            <a:xfrm>
              <a:off x="6553199" y="3505200"/>
              <a:ext cx="1523999" cy="188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553199" y="4191000"/>
              <a:ext cx="304801" cy="254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7965" y="3167794"/>
            <a:ext cx="5263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টিস্যুগুলো রূপান্তরিত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3071" y="2733531"/>
            <a:ext cx="50292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কোষগুলোর সাথে আজকের আলোচিত টিস্যুগুলোর মিল আছে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7687" y="2806571"/>
            <a:ext cx="575996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বাহ্যিক বৈশিষ্ট্যের ভিত্তিতে এদের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0148" y="685800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43078"/>
            <a:ext cx="7239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ক,গ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আবরণী টিস্যুর চার্ট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1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962400"/>
            <a:ext cx="7239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খ,ঘ ও ঙ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 আবরণী টিস্যু না থাকত তবে কী কী সমস্যার সম্মূখীন হতে হতো তার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228182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0724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 টিস্যুগুলো 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D:\Tissue images\epithelial\Animal-Tissues-Explan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 bwMode="auto">
          <a:xfrm>
            <a:off x="4267200" y="1304142"/>
            <a:ext cx="3390900" cy="18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72157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উদ্ভিদ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0" y="48158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প্রাণি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900" y="5266282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আম গাছের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2990" y="532724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ব্যাক্টেরিয়ার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219"/>
            <a:ext cx="243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15838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4" y="1562836"/>
            <a:ext cx="1902451" cy="35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59179"/>
            <a:ext cx="31908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4371974" y="3335531"/>
            <a:ext cx="669930" cy="0"/>
          </a:xfrm>
          <a:prstGeom prst="straightConnector1">
            <a:avLst/>
          </a:prstGeom>
          <a:ln w="76200">
            <a:solidFill>
              <a:srgbClr val="DBA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0100" y="5400614"/>
            <a:ext cx="685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প্রাণি টিস্যুকে প্রধাণত কতভাগে ভাগ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4" descr="http://img.tfd.com/dorland/trache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5" b="96755" l="1038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87" y="534854"/>
            <a:ext cx="2754630" cy="32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23233" y="1178115"/>
            <a:ext cx="64484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4319587" y="1502873"/>
            <a:ext cx="1403646" cy="599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474" y="3473677"/>
            <a:ext cx="396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অংশটিতে থাকে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511" y="534034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8277" y="52413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511" y="5880484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8277" y="584282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96" y="5822347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4260" y="4061270"/>
            <a:ext cx="264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স্ট্যাটিফাইট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3723" y="4072334"/>
            <a:ext cx="1841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6242" y="4061269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সিউডো-স্ট্যাটিফাইট     আবরণীটিস্যু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077" y="490905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সঠিক?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build="allAtOnce"/>
      <p:bldP spid="11" grpId="1" build="allAtOnce"/>
      <p:bldP spid="12" grpId="0"/>
      <p:bldP spid="12" grpId="1"/>
      <p:bldP spid="13" grpId="0"/>
      <p:bldP spid="13" grpId="1"/>
      <p:bldP spid="19" grpId="0" animBg="1"/>
      <p:bldP spid="19" grpId="1" animBg="1"/>
      <p:bldP spid="21" grpId="0" animBg="1"/>
      <p:bldP spid="23" grpId="0"/>
      <p:bldP spid="24" grpId="0"/>
      <p:bldP spid="25" grpId="0"/>
      <p:bldP spid="26" grpId="0"/>
      <p:bldP spid="26" grpId="1"/>
      <p:bldP spid="27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104900"/>
            <a:ext cx="2438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75438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আলোচিত টিস্যুর ভূমিকা বিশ্লেষণ কর ?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19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199" y="2590800"/>
            <a:ext cx="3389601" cy="2819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কিউবয়ডাল আবরণী 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কলামনার আবরণী টিস্যু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স্ট্রাটিফাইট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সিউডো ষ্ট্রাটিফাইট  আবরণী টিস্যু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322457"/>
            <a:ext cx="328525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193" y="640352"/>
            <a:ext cx="3333750" cy="4922247"/>
            <a:chOff x="541193" y="640352"/>
            <a:chExt cx="3333750" cy="4922247"/>
          </a:xfrm>
        </p:grpSpPr>
        <p:pic>
          <p:nvPicPr>
            <p:cNvPr id="7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297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04800"/>
            <a:ext cx="152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tatic.tumblr.com/86f5b330d53005c5ac67c52a93a61579/dcrwq7g/Yvenf2abw/tumblr_static_3vhrcf43d08w8gcoc840w4o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/>
        </p:blipFill>
        <p:spPr bwMode="auto">
          <a:xfrm>
            <a:off x="838200" y="1066800"/>
            <a:ext cx="5183622" cy="41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610" y="3048000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</a:t>
            </a:r>
            <a:r>
              <a:rPr lang="en-US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 dirty="0" err="1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79" y="5064204"/>
            <a:ext cx="8935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টিটিসি,কুমিল্লা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1676400"/>
            <a:ext cx="858078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6861" y="492204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42630"/>
            <a:ext cx="403513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164263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0536" y="3623830"/>
            <a:ext cx="289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সহ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5" y="3707229"/>
            <a:ext cx="2428875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0600" y="338212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কোন অংশ থেকে কোন ধরণের টিস্যু উৎপত্তি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484" y="338212"/>
            <a:ext cx="79835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মধ্যে কোন টিস্যুটি বিভিন্ন অংগকে আবৃত করে রাখে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811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506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r="7700" b="7324"/>
          <a:stretch/>
        </p:blipFill>
        <p:spPr bwMode="auto">
          <a:xfrm>
            <a:off x="3302881" y="978252"/>
            <a:ext cx="1942944" cy="1963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0243"/>
          <a:stretch/>
        </p:blipFill>
        <p:spPr bwMode="auto">
          <a:xfrm>
            <a:off x="6617425" y="1502750"/>
            <a:ext cx="2005559" cy="193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5819" r="72414" b="68792"/>
          <a:stretch/>
        </p:blipFill>
        <p:spPr bwMode="auto">
          <a:xfrm>
            <a:off x="653838" y="2017856"/>
            <a:ext cx="2403975" cy="213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4941025" y="2637163"/>
            <a:ext cx="1828800" cy="691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361561" y="2637163"/>
            <a:ext cx="172339" cy="1526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498337" y="3015808"/>
            <a:ext cx="1549788" cy="1529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47730" y="4163816"/>
            <a:ext cx="1800670" cy="762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Picture 2" descr="C:\Users\User\Desktop\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71" y="1007800"/>
            <a:ext cx="5088662" cy="37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9584" y="1787322"/>
            <a:ext cx="1628550" cy="662917"/>
          </a:xfrm>
          <a:prstGeom prst="rect">
            <a:avLst/>
          </a:prstGeom>
          <a:solidFill>
            <a:srgbClr val="6E8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41184" y="4915996"/>
            <a:ext cx="6736139" cy="1200329"/>
          </a:xfrm>
          <a:prstGeom prst="rect">
            <a:avLst/>
          </a:prstGeom>
          <a:gradFill flip="none" rotWithShape="1">
            <a:gsLst>
              <a:gs pos="0">
                <a:srgbClr val="D5E197">
                  <a:shade val="30000"/>
                  <a:satMod val="115000"/>
                </a:srgbClr>
              </a:gs>
              <a:gs pos="50000">
                <a:srgbClr val="D5E197">
                  <a:shade val="67500"/>
                  <a:satMod val="115000"/>
                </a:srgbClr>
              </a:gs>
              <a:gs pos="100000">
                <a:srgbClr val="D5E1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প্রাণিটিস্যু(আবরণী টিস্যু)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5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980" y="2905780"/>
            <a:ext cx="47484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প্রাণিটিস্যুর প্রকারভেদ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858" y="4662904"/>
            <a:ext cx="62225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990600"/>
            <a:ext cx="6853238" cy="457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307555" y="278965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555" y="260926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2587" y="5867400"/>
            <a:ext cx="58388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নির্দিষ্ট স্থানে অবস্থান করছে,একই কাজ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8" y="1789232"/>
            <a:ext cx="2270721" cy="22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cdn.vectorstock.com/i/composite/37,18/spermatozoon-icon-vector-9137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50" b="90500" l="10263" r="80000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2001" r="17911" b="12491"/>
          <a:stretch/>
        </p:blipFill>
        <p:spPr bwMode="auto">
          <a:xfrm flipH="1">
            <a:off x="65599" y="1066799"/>
            <a:ext cx="1340694" cy="1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3dscience.com/img/Products/3D_Models/Biology/Cells/Sperm_Egg/fre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77" b="100000" l="253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0162" r="12926"/>
          <a:stretch/>
        </p:blipFill>
        <p:spPr bwMode="auto">
          <a:xfrm>
            <a:off x="1977169" y="2163415"/>
            <a:ext cx="1439056" cy="14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gynaeonline.com/images/zygot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1" r="11639" b="17336"/>
          <a:stretch/>
        </p:blipFill>
        <p:spPr bwMode="auto">
          <a:xfrm>
            <a:off x="479913" y="1549928"/>
            <a:ext cx="3107050" cy="264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8" y="1581335"/>
            <a:ext cx="2552362" cy="24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0" y="4429743"/>
            <a:ext cx="160287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জাইগোট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2064" y="4429743"/>
            <a:ext cx="19711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ভ্রূণীয় কোষ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338" y="478792"/>
            <a:ext cx="26289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8555E-6 C 0.00539 0.0007 0.01095 0.00093 0.01633 0.00208 C 0.02171 0.00324 0.02136 0.00555 0.02622 0.00879 C 0.03404 0.01387 0.04133 0.02081 0.04914 0.02613 C 0.06442 0.0363 0.07987 0.04439 0.09497 0.05457 C 0.10227 0.05942 0.1099 0.05642 0.11789 0.06335 C 0.12188 0.06682 0.12553 0.07075 0.12935 0.07422 C 0.13091 0.07584 0.13438 0.07861 0.13438 0.07861 C 0.14168 0.09295 0.13317 0.07885 0.14254 0.0874 C 0.14445 0.08902 0.14549 0.09226 0.1474 0.09387 C 0.15036 0.09642 0.154 0.09665 0.1573 0.09827 C 0.15886 0.10035 0.16008 0.10335 0.16216 0.10474 C 0.16529 0.10705 0.17206 0.10913 0.17206 0.10913 C 0.18352 0.11931 0.17865 0.11491 0.18681 0.12231 C 0.18942 0.12463 0.19081 0.12879 0.19341 0.1311 C 0.19584 0.13341 0.19897 0.13364 0.20157 0.13526 " pathEditMode="relative" ptsTypes="fffffffffffffff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3988E-6 L 0.33594 0.007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0187"/>
            <a:ext cx="2209800" cy="22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913960">
            <a:off x="3450859" y="2475665"/>
            <a:ext cx="2176710" cy="13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6367073" y="434714"/>
            <a:ext cx="2472128" cy="5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7" y="1741065"/>
            <a:ext cx="736059" cy="7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Up Arrow 31"/>
          <p:cNvSpPr/>
          <p:nvPr/>
        </p:nvSpPr>
        <p:spPr>
          <a:xfrm rot="20259053" flipH="1" flipV="1">
            <a:off x="4527535" y="2139112"/>
            <a:ext cx="2772755" cy="486311"/>
          </a:xfrm>
          <a:prstGeom prst="curvedUpArrow">
            <a:avLst>
              <a:gd name="adj1" fmla="val 25000"/>
              <a:gd name="adj2" fmla="val 50000"/>
              <a:gd name="adj3" fmla="val 637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457200"/>
            <a:ext cx="60208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প্রাণির অংগটি কী থেকে উৎপন্ন হয়েছে?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606" y="4495799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একই ধরণের একগুচ্ছ কোষ / টিস্যু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34714"/>
            <a:ext cx="678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এই একগুচ্ছ কোষ  আবার কী থেকে উৎপত্তি হয়েছে?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961" y="4495799"/>
            <a:ext cx="31623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ভ্রূণীয় কোষ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895600" y="3370604"/>
            <a:ext cx="4572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95600" y="457200"/>
            <a:ext cx="219829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 টিস্যু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960" y="4495799"/>
            <a:ext cx="611223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ভ্রূণীয় কোষ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উৎপন্ন একগুচ্ছ কোষ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জীবদেহের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স্থানে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অবস্থান করে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সমষ্টিগতভাবে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একটা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কাজে নিয়োজিত থাকলে সেই কোষগুচ্ছকে প্রাণিটিস্যু বলে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043222" cy="39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5029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প্রাণিটিস্যু 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13" b="52710"/>
          <a:stretch/>
        </p:blipFill>
        <p:spPr bwMode="auto">
          <a:xfrm>
            <a:off x="1516848" y="3448115"/>
            <a:ext cx="1838325" cy="10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88" b="3123"/>
          <a:stretch/>
        </p:blipFill>
        <p:spPr bwMode="auto">
          <a:xfrm>
            <a:off x="1516847" y="1269699"/>
            <a:ext cx="1838325" cy="12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11104" r="50577" b="53628"/>
          <a:stretch/>
        </p:blipFill>
        <p:spPr bwMode="auto">
          <a:xfrm>
            <a:off x="1905000" y="2544574"/>
            <a:ext cx="1838325" cy="1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3" r="50000" b="6314"/>
          <a:stretch/>
        </p:blipFill>
        <p:spPr bwMode="auto">
          <a:xfrm>
            <a:off x="71437" y="2823825"/>
            <a:ext cx="1838325" cy="11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79392" y="5108381"/>
            <a:ext cx="1588293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805" y="3946348"/>
            <a:ext cx="171688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1761" y="2472626"/>
            <a:ext cx="1685925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823" y="1368528"/>
            <a:ext cx="156686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3722" y="5784001"/>
            <a:ext cx="164307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8368 -0.16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8368 -0.0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5782 0.15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5834 0.2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8/10/2016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963543"/>
            <a:ext cx="2133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1287" y="10866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89830"/>
            <a:ext cx="7772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প্রাণি টিস্যু 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গঠনকারী কোষের সংখ্যা ,বৈশিষ্ট্য ও তাদের নিঃসৃত পদার্থের বৈশিষ্ট্যের ভিত্তিতে প্রাণিটিস্যুর প্রকারভেদ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998</Words>
  <Application>Microsoft Office PowerPoint</Application>
  <PresentationFormat>On-screen Show (4:3)</PresentationFormat>
  <Paragraphs>198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tissue_ Class 9_Biology_Afroza nasreen</dc:title>
  <dc:creator>Afroza nasreen sultana</dc:creator>
  <cp:lastModifiedBy>HP</cp:lastModifiedBy>
  <cp:revision>30</cp:revision>
  <dcterms:created xsi:type="dcterms:W3CDTF">2006-08-16T00:00:00Z</dcterms:created>
  <dcterms:modified xsi:type="dcterms:W3CDTF">2016-08-10T02:18:32Z</dcterms:modified>
</cp:coreProperties>
</file>